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33.xml" ContentType="application/vnd.openxmlformats-officedocument.presentationml.slide+xml"/>
  <Override PartName="/ppt/notesSlides/notesSlide30.xml" ContentType="application/vnd.openxmlformats-officedocument.presentationml.notesSlide+xml"/>
  <Default Extension="bin" ContentType="application/vnd.openxmlformats-officedocument.presentationml.printerSettings"/>
  <Override PartName="/ppt/notesSlides/notesSlide1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theme/theme1.xml" ContentType="application/vnd.openxmlformats-officedocument.theme+xml"/>
  <Override PartName="/ppt/notesSlides/notesSlide5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46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5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notesSlides/notesSlide3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theme/theme2.xml" ContentType="application/vnd.openxmlformats-officedocument.theme+xml"/>
  <Override PartName="/ppt/notesSlides/notesSlide54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31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notesSlides/notesSlide27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1.xml" ContentType="application/vnd.openxmlformats-officedocument.presentationml.slide+xml"/>
  <Override PartName="/ppt/notesSlides/notesSlide3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notesSlides/notesSlide5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ppt/notesSlides/notesSlide43.xml" ContentType="application/vnd.openxmlformats-officedocument.presentationml.notes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notesSlides/notesSlide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9.xml" ContentType="application/vnd.openxmlformats-officedocument.presentationml.notesSlide+xml"/>
  <Default Extension="png" ContentType="image/png"/>
  <Override PartName="/ppt/notesSlides/notesSlide25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9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29ef1468e_0_48"/><Relationship Id="rId4" Type="http://schemas.openxmlformats.org/officeDocument/2006/relationships/hyperlink" Target="#slide=id.g129ef1468e_0_73"/><Relationship Id="rId5" Type="http://schemas.openxmlformats.org/officeDocument/2006/relationships/hyperlink" Target="#slide=id.g129ef1468e_0_176"/><Relationship Id="rId6" Type="http://schemas.openxmlformats.org/officeDocument/2006/relationships/hyperlink" Target="#slide=id.g129ef1468e_0_194"/><Relationship Id="rId7" Type="http://schemas.openxmlformats.org/officeDocument/2006/relationships/hyperlink" Target="#slide=id.g129ef1468e_0_249"/><Relationship Id="rId8" Type="http://schemas.openxmlformats.org/officeDocument/2006/relationships/hyperlink" Target="#slide=id.g129ef1468e_0_265"/><Relationship Id="rId9" Type="http://schemas.openxmlformats.org/officeDocument/2006/relationships/hyperlink" Target="#slide=id.g129ef1468e_0_318"/><Relationship Id="rId10" Type="http://schemas.openxmlformats.org/officeDocument/2006/relationships/hyperlink" Target="#slide=id.g129ef1468e_0_104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IuoVMXC5dxqWSFETRB4kkUGJKmkJ5xlhaGX_adt94GE/edit%23slide=id.g129ef1468e_0_48" TargetMode="External"/><Relationship Id="rId4" Type="http://schemas.openxmlformats.org/officeDocument/2006/relationships/hyperlink" Target="https://docs.google.com/presentation/d/1IuoVMXC5dxqWSFETRB4kkUGJKmkJ5xlhaGX_adt94GE/edit%23slide=id.g129ef1468e_0_73" TargetMode="External"/><Relationship Id="rId5" Type="http://schemas.openxmlformats.org/officeDocument/2006/relationships/hyperlink" Target="https://docs.google.com/presentation/d/1IuoVMXC5dxqWSFETRB4kkUGJKmkJ5xlhaGX_adt94GE/edit%23slide=id.g129ef1468e_0_176" TargetMode="External"/><Relationship Id="rId6" Type="http://schemas.openxmlformats.org/officeDocument/2006/relationships/hyperlink" Target="https://docs.google.com/presentation/d/1IuoVMXC5dxqWSFETRB4kkUGJKmkJ5xlhaGX_adt94GE/edit%23slide=id.g129ef1468e_0_194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IuoVMXC5dxqWSFETRB4kkUGJKmkJ5xlhaGX_adt94GE/edit%23slide=id.g129ef1468e_0_249" TargetMode="External"/><Relationship Id="rId4" Type="http://schemas.openxmlformats.org/officeDocument/2006/relationships/hyperlink" Target="https://docs.google.com/presentation/d/1IuoVMXC5dxqWSFETRB4kkUGJKmkJ5xlhaGX_adt94GE/edit%23slide=id.g129ef1468e_0_265" TargetMode="External"/><Relationship Id="rId5" Type="http://schemas.openxmlformats.org/officeDocument/2006/relationships/hyperlink" Target="https://docs.google.com/presentation/d/1IuoVMXC5dxqWSFETRB4kkUGJKmkJ5xlhaGX_adt94GE/edit%23slide=id.g129ef1468e_0_318" TargetMode="External"/><Relationship Id="rId6" Type="http://schemas.openxmlformats.org/officeDocument/2006/relationships/hyperlink" Target="https://docs.google.com/presentation/d/1IuoVMXC5dxqWSFETRB4kkUGJKmkJ5xlhaGX_adt94GE/edit%23slide=id.g129ef1468e_0_104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11700" y="-97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New Member Experience: Ideation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C4SF Research Guild session on 4/6/2016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4575" y="973700"/>
            <a:ext cx="3135300" cy="346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“HMW make it easier to approach teams?”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u="sng" dirty="0">
                <a:solidFill>
                  <a:schemeClr val="accent5"/>
                </a:solidFill>
                <a:hlinkClick r:id="rId3"/>
              </a:rPr>
              <a:t>Greeters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Hospitality / Welcoming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Onboarding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u="sng" dirty="0">
                <a:solidFill>
                  <a:schemeClr val="accent5"/>
                </a:solidFill>
                <a:hlinkClick r:id="rId6"/>
              </a:rPr>
              <a:t>Signal / Badges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6"/>
          <p:cNvSpPr txBox="1"/>
          <p:nvPr/>
        </p:nvSpPr>
        <p:spPr>
          <a:xfrm>
            <a:off x="4496150" y="897500"/>
            <a:ext cx="4282200" cy="31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“HMW make project team infos more clear to new members and facilitate project participation?”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 dirty="0">
                <a:solidFill>
                  <a:schemeClr val="accent5"/>
                </a:solidFill>
                <a:hlinkClick r:id="rId7"/>
              </a:rPr>
              <a:t>Team and Personal Pitches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 dirty="0">
                <a:solidFill>
                  <a:schemeClr val="accent5"/>
                </a:solidFill>
                <a:hlinkClick r:id="rId8"/>
              </a:rPr>
              <a:t>Team Details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u="sng" dirty="0">
                <a:solidFill>
                  <a:schemeClr val="accent5"/>
                </a:solidFill>
                <a:hlinkClick r:id="rId9"/>
              </a:rPr>
              <a:t>Teams Gallery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u="sng" dirty="0">
                <a:solidFill>
                  <a:schemeClr val="accent5"/>
                </a:solidFill>
                <a:hlinkClick r:id="rId10"/>
              </a:rPr>
              <a:t>Match / Assign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endParaRPr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23212" y="4275624"/>
            <a:ext cx="361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Contributors: Carla, James, </a:t>
            </a:r>
            <a:r>
              <a:rPr lang="en-US" dirty="0" err="1" smtClean="0"/>
              <a:t>Jaoyi</a:t>
            </a:r>
            <a:endParaRPr lang="en-US" dirty="0" smtClean="0"/>
          </a:p>
          <a:p>
            <a:r>
              <a:rPr lang="en-US" dirty="0" smtClean="0"/>
              <a:t>New members: Caitlin, David, Jersey, Tess 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6223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Hospitality / Welcoming 03 - Notes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Dance room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50" y="1311300"/>
            <a:ext cx="57721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Onboarding 01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Allocate specific time where new members get onboarded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0" y="1313400"/>
            <a:ext cx="58102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Onboarding 02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Create an agenda for the meetup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262" y="1285862"/>
            <a:ext cx="580072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Onboarding 03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Require onboard protocols for each project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85287"/>
            <a:ext cx="57912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Signal / Badges 01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Do not disrupt sign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89587"/>
            <a:ext cx="58197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Signal / Badges 02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Designated person on team to be the representative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89587"/>
            <a:ext cx="58197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6993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Signal / Badges 02 Note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438262"/>
            <a:ext cx="58197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Signal / Badges 03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Picture of the project leader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62062"/>
            <a:ext cx="58197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Signal / Badges 04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Table signs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89587"/>
            <a:ext cx="58197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Signal / Badges 05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Offline connection / chat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421537"/>
            <a:ext cx="58197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248650" y="1164825"/>
            <a:ext cx="41358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“HMW make it easier to approach teams?”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Greeters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Matchmaker at the door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Designated brigade member who connects new members to projects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Designated brigade member to collect info from groups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Hospitality / Welcoming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Candy bowl next to the project team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Activity table with object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Open brainstorm board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Dance room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Onboarding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Allocate specific time where new members get onboarded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Create an agenda for the meetup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Require onboard protocols for each project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5091150" y="763775"/>
            <a:ext cx="3887100" cy="324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6"/>
              </a:rPr>
              <a:t>Signal / Badges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Do not disrupt sign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Designated person on team to be the representative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Picture of the project leader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Table signs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Offline connection / chat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Empty chair at group table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Color symbol for special skills needed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“Talk to me” badge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Badge for designated team member for onboarding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10.Badge for designated team member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Signal / Badges 06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Empty chair at group table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89587"/>
            <a:ext cx="58197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Signal / Badges 07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Color symbol for special skills needed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87487"/>
            <a:ext cx="58197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Signal / Badges 08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“Talk to me” badge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62062"/>
            <a:ext cx="58197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Signal / Badges 09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Badge for designated team member for onboarding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11287"/>
            <a:ext cx="58197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Signal / Badges 10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Badge for designated team member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13387"/>
            <a:ext cx="58197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52400" y="1219200"/>
            <a:ext cx="4563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“HMW make project team infos more clear to new members and facilitate project participation?”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Team and Personal Pitches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New member pitches what they are passionate about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Team pitch in front of new members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Musical pitches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Team Details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Interactive screen to check in and read about teams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Nudge teams to update with visible score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Help wanted listings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Super sign, printed weekly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Up to date list of project needs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Phone app for new members to get info on teams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New member sign up, as well as teams to create a “map of teams”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Better web presence for teams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Team description on sandwich board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Pictures of leaders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Team flyer, also describes what they “don’t need”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4716250" y="72425"/>
            <a:ext cx="4476000" cy="8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Teams Gallery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Board of projects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Display team update on screen or poster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Posters of each team, in a gallery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“Team board” with columns for “present”, leader, slack channel, skills needed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Display screen that rotates team info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6"/>
              </a:rPr>
              <a:t>Match / Assign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Matching mechanism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New members assigned to do simple tasks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Matchmaker via the “check in”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Project filters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Speed dating, in person matchmaking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Matched to multiple projects based on skills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New members self identify, post “who needs X” questions to teams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Show new members which teams to talk to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The sorting hat decides where you should go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New members assigned to projects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Pick a team out of a hat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811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Pitches (Team or Personal) 01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member pitches what they are passionate about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112" y="1390650"/>
            <a:ext cx="576262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811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Pitches (Team or Personal) 02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pitch in front of new members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71600"/>
            <a:ext cx="58197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811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Pitches (Team or Personal) 02 Note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50" y="1389587"/>
            <a:ext cx="577215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Details 01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Interactive screen to check in and read about teams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0" y="1311287"/>
            <a:ext cx="58102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6993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Greeters 01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Matchmaker at the door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650" y="1389587"/>
            <a:ext cx="58483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Details 02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Nudge teams to update with visible score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11300"/>
            <a:ext cx="57912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Details 03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Help wanted listings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50" y="1447800"/>
            <a:ext cx="577215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Details 04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Super sign, printed weekly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162" y="1389587"/>
            <a:ext cx="5838825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Details 05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 to date list of project needs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89587"/>
            <a:ext cx="579120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Details 06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Phone app for new members to get info on teams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50" y="1313387"/>
            <a:ext cx="57721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Details 07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member sign up, as well as teams to create a “map of teams”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269550"/>
            <a:ext cx="57912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Details 08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Better web presence for teams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0" y="1389600"/>
            <a:ext cx="58102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Details 09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description on sandwich board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11287"/>
            <a:ext cx="58197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4544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Details 09 Note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Pictures of leaders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11287"/>
            <a:ext cx="579120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Details 10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flyer, also describes what they “don’t need”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00" y="1311287"/>
            <a:ext cx="58293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Greeters 02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Designated brigade member who connects new members to projects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162" y="1389587"/>
            <a:ext cx="58388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Gallery 01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Board of projects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312" y="1311300"/>
            <a:ext cx="57816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Gallery 02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Display team update on screen or poster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62" y="1305450"/>
            <a:ext cx="576262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Gallery 03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Posters of each team, in a gallery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50" y="1311287"/>
            <a:ext cx="577215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Gallery 04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“Team board” with columns for “present”, leader, slack channel, skills needed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50" y="1188500"/>
            <a:ext cx="577215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Gallery 05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Display screen that rotates team info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50" y="1273350"/>
            <a:ext cx="57721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Match / Assign 01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Matching mechanism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13387"/>
            <a:ext cx="57912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Match / Assign 02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New members assigned to do simple tasks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50" y="1237200"/>
            <a:ext cx="57721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Match / Assign 03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Matchmaker via the “check in”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00" y="1483450"/>
            <a:ext cx="58293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242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Match / Assign 04 - Notes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filters</a:t>
            </a:r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0" y="1389587"/>
            <a:ext cx="58102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Match / Assign 05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Speed dating, in person matchmaking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52550"/>
            <a:ext cx="57912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Greeters 03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Designated brigade member to collect info from groups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00" y="1313400"/>
            <a:ext cx="58293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Match / Assign 06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New members randomly assigned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62062"/>
            <a:ext cx="57912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Match / Assign 07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Matched to multiple projects based on skills</a:t>
            </a:r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13400"/>
            <a:ext cx="58197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Match / Assign 08</a:t>
            </a:r>
          </a:p>
        </p:txBody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New members self identify, post “who needs X” questions to teams</a:t>
            </a:r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89600"/>
            <a:ext cx="57912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Match / Assign 09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Show new members which teams to talk to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00" y="1237200"/>
            <a:ext cx="58293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Match / Assign 10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The sorting hat decides where you should go</a:t>
            </a:r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237200"/>
            <a:ext cx="57912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Match / Assign 11</a:t>
            </a:r>
          </a:p>
        </p:txBody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New members assigned to projects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50" y="1237200"/>
            <a:ext cx="57721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Match / Assign 12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Pick a team out of a hat</a:t>
            </a:r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0" y="1389587"/>
            <a:ext cx="581025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8763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Greeters 03 - Notes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12" y="1389587"/>
            <a:ext cx="581977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701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Hospitality / Welcoming 01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Candy bowl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0" y="1313400"/>
            <a:ext cx="581025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8997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Hospitality / Welcoming 02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Activity table with object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00" y="1285862"/>
            <a:ext cx="58293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2183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Hospitality / Welcoming 03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Open brainstorm board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0" y="1313387"/>
            <a:ext cx="58102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957</Words>
  <Application>Microsoft Macintosh PowerPoint</Application>
  <PresentationFormat>On-screen Show (16:9)</PresentationFormat>
  <Paragraphs>178</Paragraphs>
  <Slides>57</Slides>
  <Notes>57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simple-light-2</vt:lpstr>
      <vt:lpstr>New Member Experience: Ideation C4SF Research Guild session on 4/6/2016</vt:lpstr>
      <vt:lpstr>Slide 2</vt:lpstr>
      <vt:lpstr>Greeters 01</vt:lpstr>
      <vt:lpstr>Greeters 02</vt:lpstr>
      <vt:lpstr>Greeters 03</vt:lpstr>
      <vt:lpstr>Greeters 03 - Notes</vt:lpstr>
      <vt:lpstr>Hospitality / Welcoming 01</vt:lpstr>
      <vt:lpstr>Hospitality / Welcoming 02</vt:lpstr>
      <vt:lpstr>Hospitality / Welcoming 03</vt:lpstr>
      <vt:lpstr>Hospitality / Welcoming 03 - Notes</vt:lpstr>
      <vt:lpstr>Onboarding 01</vt:lpstr>
      <vt:lpstr>Onboarding 02</vt:lpstr>
      <vt:lpstr>Onboarding 03</vt:lpstr>
      <vt:lpstr>Signal / Badges 01</vt:lpstr>
      <vt:lpstr>Signal / Badges 02</vt:lpstr>
      <vt:lpstr>Signal / Badges 02 Note</vt:lpstr>
      <vt:lpstr>Signal / Badges 03</vt:lpstr>
      <vt:lpstr>Signal / Badges 04</vt:lpstr>
      <vt:lpstr>Signal / Badges 05</vt:lpstr>
      <vt:lpstr>Signal / Badges 06</vt:lpstr>
      <vt:lpstr>Signal / Badges 07</vt:lpstr>
      <vt:lpstr>Signal / Badges 08</vt:lpstr>
      <vt:lpstr>Signal / Badges 09</vt:lpstr>
      <vt:lpstr>Signal / Badges 10</vt:lpstr>
      <vt:lpstr>Slide 25</vt:lpstr>
      <vt:lpstr>Pitches (Team or Personal) 01</vt:lpstr>
      <vt:lpstr>Pitches (Team or Personal) 02</vt:lpstr>
      <vt:lpstr>Pitches (Team or Personal) 02 Note</vt:lpstr>
      <vt:lpstr>Team Details 01</vt:lpstr>
      <vt:lpstr>Team Details 02</vt:lpstr>
      <vt:lpstr>Team Details 03</vt:lpstr>
      <vt:lpstr>Team Details 04</vt:lpstr>
      <vt:lpstr>Team Details 05</vt:lpstr>
      <vt:lpstr>Team Details 06</vt:lpstr>
      <vt:lpstr>Team Details 07</vt:lpstr>
      <vt:lpstr>Team Details 08</vt:lpstr>
      <vt:lpstr>Team Details 09</vt:lpstr>
      <vt:lpstr>Team Details 09 Note</vt:lpstr>
      <vt:lpstr>Team Details 10</vt:lpstr>
      <vt:lpstr>Team Gallery 01</vt:lpstr>
      <vt:lpstr>Team Gallery 02</vt:lpstr>
      <vt:lpstr>Team Gallery 03</vt:lpstr>
      <vt:lpstr>Team Gallery 04</vt:lpstr>
      <vt:lpstr>Team Gallery 05</vt:lpstr>
      <vt:lpstr>Match / Assign 01</vt:lpstr>
      <vt:lpstr>Match / Assign 02</vt:lpstr>
      <vt:lpstr>Match / Assign 03</vt:lpstr>
      <vt:lpstr>Match / Assign 04 - Notes</vt:lpstr>
      <vt:lpstr>Match / Assign 05</vt:lpstr>
      <vt:lpstr>Match / Assign 06</vt:lpstr>
      <vt:lpstr>Match / Assign 07</vt:lpstr>
      <vt:lpstr>Match / Assign 08</vt:lpstr>
      <vt:lpstr>Match / Assign 09</vt:lpstr>
      <vt:lpstr>Match / Assign 10</vt:lpstr>
      <vt:lpstr>Match / Assign 11</vt:lpstr>
      <vt:lpstr>Match / Assign 12</vt:lpstr>
      <vt:lpstr>Slide 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Member Experience: Ideation C4SF Research Guild session on 4/6/2016</dc:title>
  <cp:lastModifiedBy>Chao-Yi Ho</cp:lastModifiedBy>
  <cp:revision>2</cp:revision>
  <dcterms:created xsi:type="dcterms:W3CDTF">2017-02-09T22:41:02Z</dcterms:created>
  <dcterms:modified xsi:type="dcterms:W3CDTF">2017-02-10T19:38:32Z</dcterms:modified>
</cp:coreProperties>
</file>